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3"/>
    <p:restoredTop sz="94643"/>
  </p:normalViewPr>
  <p:slideViewPr>
    <p:cSldViewPr snapToGrid="0" snapToObjects="1">
      <p:cViewPr>
        <p:scale>
          <a:sx n="152" d="100"/>
          <a:sy n="152" d="100"/>
        </p:scale>
        <p:origin x="-64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330.png>
</file>

<file path=ppt/media/image360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0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9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0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4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0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5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4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F95CF-21A6-3A4E-830C-16D024D605E6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6" Type="http://schemas.openxmlformats.org/officeDocument/2006/relationships/image" Target="../media/image330.png"/><Relationship Id="rId7" Type="http://schemas.openxmlformats.org/officeDocument/2006/relationships/image" Target="../media/image11.JPG"/><Relationship Id="rId8" Type="http://schemas.openxmlformats.org/officeDocument/2006/relationships/image" Target="../media/image12.JPG"/><Relationship Id="rId9" Type="http://schemas.openxmlformats.org/officeDocument/2006/relationships/image" Target="../media/image36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64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886009" y="-2950368"/>
            <a:ext cx="4515802" cy="3883631"/>
          </a:xfrm>
          <a:custGeom>
            <a:avLst/>
            <a:gdLst>
              <a:gd name="connsiteX0" fmla="*/ 5137 w 4520629"/>
              <a:gd name="connsiteY0" fmla="*/ 806521 h 3883631"/>
              <a:gd name="connsiteX1" fmla="*/ 724328 w 4520629"/>
              <a:gd name="connsiteY1" fmla="*/ 672957 h 3883631"/>
              <a:gd name="connsiteX2" fmla="*/ 1571946 w 4520629"/>
              <a:gd name="connsiteY2" fmla="*/ 518845 h 3883631"/>
              <a:gd name="connsiteX3" fmla="*/ 2183258 w 4520629"/>
              <a:gd name="connsiteY3" fmla="*/ 410966 h 3883631"/>
              <a:gd name="connsiteX4" fmla="*/ 2969231 w 4520629"/>
              <a:gd name="connsiteY4" fmla="*/ 272265 h 3883631"/>
              <a:gd name="connsiteX5" fmla="*/ 3919591 w 4520629"/>
              <a:gd name="connsiteY5" fmla="*/ 107878 h 3883631"/>
              <a:gd name="connsiteX6" fmla="*/ 4520629 w 4520629"/>
              <a:gd name="connsiteY6" fmla="*/ 0 h 3883631"/>
              <a:gd name="connsiteX7" fmla="*/ 4520629 w 4520629"/>
              <a:gd name="connsiteY7" fmla="*/ 1792840 h 3883631"/>
              <a:gd name="connsiteX8" fmla="*/ 3585681 w 4520629"/>
              <a:gd name="connsiteY8" fmla="*/ 2188395 h 3883631"/>
              <a:gd name="connsiteX9" fmla="*/ 2157573 w 4520629"/>
              <a:gd name="connsiteY9" fmla="*/ 2820256 h 3883631"/>
              <a:gd name="connsiteX10" fmla="*/ 1515438 w 4520629"/>
              <a:gd name="connsiteY10" fmla="*/ 3123344 h 3883631"/>
              <a:gd name="connsiteX11" fmla="*/ 976045 w 4520629"/>
              <a:gd name="connsiteY11" fmla="*/ 3385335 h 3883631"/>
              <a:gd name="connsiteX12" fmla="*/ 498296 w 4520629"/>
              <a:gd name="connsiteY12" fmla="*/ 3621640 h 3883631"/>
              <a:gd name="connsiteX13" fmla="*/ 205483 w 4520629"/>
              <a:gd name="connsiteY13" fmla="*/ 3770616 h 3883631"/>
              <a:gd name="connsiteX14" fmla="*/ 0 w 4520629"/>
              <a:gd name="connsiteY14" fmla="*/ 3883631 h 3883631"/>
              <a:gd name="connsiteX15" fmla="*/ 5137 w 4520629"/>
              <a:gd name="connsiteY15" fmla="*/ 806521 h 3883631"/>
              <a:gd name="connsiteX0" fmla="*/ 310 w 4515802"/>
              <a:gd name="connsiteY0" fmla="*/ 806521 h 3883631"/>
              <a:gd name="connsiteX1" fmla="*/ 719501 w 4515802"/>
              <a:gd name="connsiteY1" fmla="*/ 672957 h 3883631"/>
              <a:gd name="connsiteX2" fmla="*/ 1567119 w 4515802"/>
              <a:gd name="connsiteY2" fmla="*/ 518845 h 3883631"/>
              <a:gd name="connsiteX3" fmla="*/ 2178431 w 4515802"/>
              <a:gd name="connsiteY3" fmla="*/ 410966 h 3883631"/>
              <a:gd name="connsiteX4" fmla="*/ 2964404 w 4515802"/>
              <a:gd name="connsiteY4" fmla="*/ 272265 h 3883631"/>
              <a:gd name="connsiteX5" fmla="*/ 3914764 w 4515802"/>
              <a:gd name="connsiteY5" fmla="*/ 107878 h 3883631"/>
              <a:gd name="connsiteX6" fmla="*/ 4515802 w 4515802"/>
              <a:gd name="connsiteY6" fmla="*/ 0 h 3883631"/>
              <a:gd name="connsiteX7" fmla="*/ 4515802 w 4515802"/>
              <a:gd name="connsiteY7" fmla="*/ 1792840 h 3883631"/>
              <a:gd name="connsiteX8" fmla="*/ 3580854 w 4515802"/>
              <a:gd name="connsiteY8" fmla="*/ 2188395 h 3883631"/>
              <a:gd name="connsiteX9" fmla="*/ 2152746 w 4515802"/>
              <a:gd name="connsiteY9" fmla="*/ 2820256 h 3883631"/>
              <a:gd name="connsiteX10" fmla="*/ 1510611 w 4515802"/>
              <a:gd name="connsiteY10" fmla="*/ 3123344 h 3883631"/>
              <a:gd name="connsiteX11" fmla="*/ 971218 w 4515802"/>
              <a:gd name="connsiteY11" fmla="*/ 3385335 h 3883631"/>
              <a:gd name="connsiteX12" fmla="*/ 493469 w 4515802"/>
              <a:gd name="connsiteY12" fmla="*/ 3621640 h 3883631"/>
              <a:gd name="connsiteX13" fmla="*/ 200656 w 4515802"/>
              <a:gd name="connsiteY13" fmla="*/ 3770616 h 3883631"/>
              <a:gd name="connsiteX14" fmla="*/ 2922 w 4515802"/>
              <a:gd name="connsiteY14" fmla="*/ 3883631 h 3883631"/>
              <a:gd name="connsiteX15" fmla="*/ 310 w 4515802"/>
              <a:gd name="connsiteY15" fmla="*/ 806521 h 388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15802" h="3883631">
                <a:moveTo>
                  <a:pt x="310" y="806521"/>
                </a:moveTo>
                <a:lnTo>
                  <a:pt x="719501" y="672957"/>
                </a:lnTo>
                <a:lnTo>
                  <a:pt x="1567119" y="518845"/>
                </a:lnTo>
                <a:lnTo>
                  <a:pt x="2178431" y="410966"/>
                </a:lnTo>
                <a:lnTo>
                  <a:pt x="2964404" y="272265"/>
                </a:lnTo>
                <a:lnTo>
                  <a:pt x="3914764" y="107878"/>
                </a:lnTo>
                <a:lnTo>
                  <a:pt x="4515802" y="0"/>
                </a:lnTo>
                <a:lnTo>
                  <a:pt x="4515802" y="1792840"/>
                </a:lnTo>
                <a:lnTo>
                  <a:pt x="3580854" y="2188395"/>
                </a:lnTo>
                <a:lnTo>
                  <a:pt x="2152746" y="2820256"/>
                </a:lnTo>
                <a:lnTo>
                  <a:pt x="1510611" y="3123344"/>
                </a:lnTo>
                <a:lnTo>
                  <a:pt x="971218" y="3385335"/>
                </a:lnTo>
                <a:lnTo>
                  <a:pt x="493469" y="3621640"/>
                </a:lnTo>
                <a:lnTo>
                  <a:pt x="200656" y="3770616"/>
                </a:lnTo>
                <a:lnTo>
                  <a:pt x="2922" y="3883631"/>
                </a:lnTo>
                <a:cubicBezTo>
                  <a:pt x="4634" y="2857928"/>
                  <a:pt x="-1402" y="1832224"/>
                  <a:pt x="310" y="80652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063952" y="9226168"/>
            <a:ext cx="4525107" cy="2309446"/>
          </a:xfrm>
          <a:custGeom>
            <a:avLst/>
            <a:gdLst>
              <a:gd name="connsiteX0" fmla="*/ 0 w 4525107"/>
              <a:gd name="connsiteY0" fmla="*/ 2309446 h 2309446"/>
              <a:gd name="connsiteX1" fmla="*/ 4525107 w 4525107"/>
              <a:gd name="connsiteY1" fmla="*/ 2309446 h 2309446"/>
              <a:gd name="connsiteX2" fmla="*/ 4525107 w 4525107"/>
              <a:gd name="connsiteY2" fmla="*/ 0 h 2309446"/>
              <a:gd name="connsiteX3" fmla="*/ 3651738 w 4525107"/>
              <a:gd name="connsiteY3" fmla="*/ 357554 h 2309446"/>
              <a:gd name="connsiteX4" fmla="*/ 2409092 w 4525107"/>
              <a:gd name="connsiteY4" fmla="*/ 902677 h 2309446"/>
              <a:gd name="connsiteX5" fmla="*/ 1365738 w 4525107"/>
              <a:gd name="connsiteY5" fmla="*/ 1400907 h 2309446"/>
              <a:gd name="connsiteX6" fmla="*/ 709246 w 4525107"/>
              <a:gd name="connsiteY6" fmla="*/ 1723292 h 2309446"/>
              <a:gd name="connsiteX7" fmla="*/ 351692 w 4525107"/>
              <a:gd name="connsiteY7" fmla="*/ 1899138 h 2309446"/>
              <a:gd name="connsiteX8" fmla="*/ 5861 w 4525107"/>
              <a:gd name="connsiteY8" fmla="*/ 2080846 h 2309446"/>
              <a:gd name="connsiteX9" fmla="*/ 0 w 4525107"/>
              <a:gd name="connsiteY9" fmla="*/ 2309446 h 230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25107" h="2309446">
                <a:moveTo>
                  <a:pt x="0" y="2309446"/>
                </a:moveTo>
                <a:lnTo>
                  <a:pt x="4525107" y="2309446"/>
                </a:lnTo>
                <a:lnTo>
                  <a:pt x="4525107" y="0"/>
                </a:lnTo>
                <a:lnTo>
                  <a:pt x="3651738" y="357554"/>
                </a:lnTo>
                <a:lnTo>
                  <a:pt x="2409092" y="902677"/>
                </a:lnTo>
                <a:lnTo>
                  <a:pt x="1365738" y="1400907"/>
                </a:lnTo>
                <a:lnTo>
                  <a:pt x="709246" y="1723292"/>
                </a:lnTo>
                <a:lnTo>
                  <a:pt x="351692" y="1899138"/>
                </a:lnTo>
                <a:lnTo>
                  <a:pt x="5861" y="2080846"/>
                </a:lnTo>
                <a:lnTo>
                  <a:pt x="0" y="2309446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24783" y="-3976137"/>
            <a:ext cx="4525107" cy="1025769"/>
          </a:xfrm>
          <a:custGeom>
            <a:avLst/>
            <a:gdLst>
              <a:gd name="connsiteX0" fmla="*/ 5861 w 4525107"/>
              <a:gd name="connsiteY0" fmla="*/ 0 h 1025769"/>
              <a:gd name="connsiteX1" fmla="*/ 4525107 w 4525107"/>
              <a:gd name="connsiteY1" fmla="*/ 0 h 1025769"/>
              <a:gd name="connsiteX2" fmla="*/ 4525107 w 4525107"/>
              <a:gd name="connsiteY2" fmla="*/ 222738 h 1025769"/>
              <a:gd name="connsiteX3" fmla="*/ 2414954 w 4525107"/>
              <a:gd name="connsiteY3" fmla="*/ 592015 h 1025769"/>
              <a:gd name="connsiteX4" fmla="*/ 961292 w 4525107"/>
              <a:gd name="connsiteY4" fmla="*/ 855784 h 1025769"/>
              <a:gd name="connsiteX5" fmla="*/ 0 w 4525107"/>
              <a:gd name="connsiteY5" fmla="*/ 1025769 h 1025769"/>
              <a:gd name="connsiteX6" fmla="*/ 5861 w 4525107"/>
              <a:gd name="connsiteY6" fmla="*/ 0 h 102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25107" h="1025769">
                <a:moveTo>
                  <a:pt x="5861" y="0"/>
                </a:moveTo>
                <a:lnTo>
                  <a:pt x="4525107" y="0"/>
                </a:lnTo>
                <a:lnTo>
                  <a:pt x="4525107" y="222738"/>
                </a:lnTo>
                <a:lnTo>
                  <a:pt x="2414954" y="592015"/>
                </a:lnTo>
                <a:lnTo>
                  <a:pt x="961292" y="855784"/>
                </a:lnTo>
                <a:lnTo>
                  <a:pt x="0" y="1025769"/>
                </a:lnTo>
                <a:cubicBezTo>
                  <a:pt x="1954" y="683846"/>
                  <a:pt x="3907" y="341923"/>
                  <a:pt x="5861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792698" y="933263"/>
            <a:ext cx="5218225" cy="5203990"/>
            <a:chOff x="3792699" y="812466"/>
            <a:chExt cx="5218225" cy="520399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4" r="6862" b="2405"/>
            <a:stretch/>
          </p:blipFill>
          <p:spPr>
            <a:xfrm>
              <a:off x="3792699" y="812466"/>
              <a:ext cx="5218225" cy="520399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9" name="TextBox 8"/>
                <p:cNvSpPr txBox="1"/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4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159379" y="-13561"/>
            <a:ext cx="7505967" cy="6858000"/>
            <a:chOff x="2159379" y="-13561"/>
            <a:chExt cx="7505967" cy="68580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9379" y="-13561"/>
              <a:ext cx="7505967" cy="6858000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14="http://schemas.microsoft.com/office/drawing/2010/main" Requires="a14">
            <p:sp>
              <p:nvSpPr>
                <p:cNvPr id="5" name="TextBox 4"/>
                <p:cNvSpPr txBox="1"/>
                <p:nvPr/>
              </p:nvSpPr>
              <p:spPr>
                <a:xfrm>
                  <a:off x="4628713" y="3126323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>
            <p:sp>
              <p:nvSpPr>
                <p:cNvPr id="5" name="TextBox 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628713" y="3126323"/>
                  <a:ext cx="3245944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" name="TextBox 5"/>
                <p:cNvSpPr txBox="1"/>
                <p:nvPr/>
              </p:nvSpPr>
              <p:spPr>
                <a:xfrm>
                  <a:off x="5695245" y="5253454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6" name="TextBox 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695245" y="5253454"/>
                  <a:ext cx="3173322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Rectangle 6"/>
            <p:cNvSpPr/>
            <p:nvPr/>
          </p:nvSpPr>
          <p:spPr>
            <a:xfrm>
              <a:off x="3138651" y="1298559"/>
              <a:ext cx="4286718" cy="5907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58986" y="630632"/>
              <a:ext cx="4286718" cy="4985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045431" y="946975"/>
              <a:ext cx="4286718" cy="5907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TextBox 3"/>
                <p:cNvSpPr txBox="1"/>
                <p:nvPr/>
              </p:nvSpPr>
              <p:spPr>
                <a:xfrm>
                  <a:off x="4326406" y="1348003"/>
                  <a:ext cx="1911209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m:rPr>
                            <m:sty m:val="p"/>
                          </m:rPr>
                          <a:rPr lang="en-US" sz="1700" b="0" i="0" smtClean="0">
                            <a:latin typeface="Arial" charset="0"/>
                            <a:ea typeface="Arial" charset="0"/>
                            <a:cs typeface="Arial" charset="0"/>
                          </a:rPr>
                          <m:t>Limited</m:t>
                        </m:r>
                        <m:r>
                          <a:rPr lang="en-US" sz="1700" b="0" i="0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700" b="0" i="0" smtClean="0">
                            <a:latin typeface="Cambria Math" charset="0"/>
                            <a:ea typeface="Arial" charset="0"/>
                            <a:cs typeface="Arial" charset="0"/>
                          </a:rPr>
                          <m:t>Reactivity</m:t>
                        </m:r>
                      </m:oMath>
                    </m:oMathPara>
                  </a14:m>
                  <a:endParaRPr lang="en-US" sz="1700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>
            <p:sp>
              <p:nvSpPr>
                <p:cNvPr id="4" name="TextBox 3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26406" y="1348003"/>
                  <a:ext cx="1911209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 t="-85000" b="-111667"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89871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636698" y="907759"/>
            <a:ext cx="5341210" cy="4251104"/>
            <a:chOff x="3636698" y="907759"/>
            <a:chExt cx="5341210" cy="4251104"/>
          </a:xfrm>
        </p:grpSpPr>
        <p:grpSp>
          <p:nvGrpSpPr>
            <p:cNvPr id="2" name="Group 1"/>
            <p:cNvGrpSpPr/>
            <p:nvPr/>
          </p:nvGrpSpPr>
          <p:grpSpPr>
            <a:xfrm>
              <a:off x="3636698" y="907759"/>
              <a:ext cx="5341210" cy="4251104"/>
              <a:chOff x="67270" y="1394320"/>
              <a:chExt cx="5341210" cy="425110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xmlns="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xmlns="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296093" y="1394320"/>
                <a:ext cx="2251384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100% RH Air @ 20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580243" y="1394320"/>
                <a:ext cx="1691495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Steam @ 150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𝟎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xmlns="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xmlns="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𝟑𝟓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 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𝒎𝒊𝒏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7" name="TextBox 3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t="-93443" b="-12131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8362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143</Words>
  <Application>Microsoft Macintosh PowerPoint</Application>
  <PresentationFormat>Widescreen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Cambria Math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2019-01-02T14:27:33Z</dcterms:created>
  <dcterms:modified xsi:type="dcterms:W3CDTF">2019-01-02T17:00:49Z</dcterms:modified>
</cp:coreProperties>
</file>

<file path=docProps/thumbnail.jpeg>
</file>